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2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061C5-7D22-48F3-A27C-16906660279F}" type="datetimeFigureOut">
              <a:rPr lang="ko-KR" altLang="en-US" smtClean="0"/>
              <a:pPr/>
              <a:t>2020-04-27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8A523-53ED-4980-95B7-8574EA66E5E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536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8A523-53ED-4980-95B7-8574EA66E5EF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37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E2D-5463-42D8-A57E-80DC576F8548}" type="datetimeFigureOut">
              <a:rPr lang="ko-KR" altLang="en-US" smtClean="0"/>
              <a:pPr/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AA94-61A2-406F-885F-2AB60C2391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E2D-5463-42D8-A57E-80DC576F8548}" type="datetimeFigureOut">
              <a:rPr lang="ko-KR" altLang="en-US" smtClean="0"/>
              <a:pPr/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AA94-61A2-406F-885F-2AB60C2391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E2D-5463-42D8-A57E-80DC576F8548}" type="datetimeFigureOut">
              <a:rPr lang="ko-KR" altLang="en-US" smtClean="0"/>
              <a:pPr/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AA94-61A2-406F-885F-2AB60C2391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E2D-5463-42D8-A57E-80DC576F8548}" type="datetimeFigureOut">
              <a:rPr lang="ko-KR" altLang="en-US" smtClean="0"/>
              <a:pPr/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AA94-61A2-406F-885F-2AB60C2391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E2D-5463-42D8-A57E-80DC576F8548}" type="datetimeFigureOut">
              <a:rPr lang="ko-KR" altLang="en-US" smtClean="0"/>
              <a:pPr/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AA94-61A2-406F-885F-2AB60C2391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E2D-5463-42D8-A57E-80DC576F8548}" type="datetimeFigureOut">
              <a:rPr lang="ko-KR" altLang="en-US" smtClean="0"/>
              <a:pPr/>
              <a:t>2020-04-27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AA94-61A2-406F-885F-2AB60C2391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E2D-5463-42D8-A57E-80DC576F8548}" type="datetimeFigureOut">
              <a:rPr lang="ko-KR" altLang="en-US" smtClean="0"/>
              <a:pPr/>
              <a:t>2020-04-27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AA94-61A2-406F-885F-2AB60C2391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E2D-5463-42D8-A57E-80DC576F8548}" type="datetimeFigureOut">
              <a:rPr lang="ko-KR" altLang="en-US" smtClean="0"/>
              <a:pPr/>
              <a:t>2020-04-27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AA94-61A2-406F-885F-2AB60C2391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E2D-5463-42D8-A57E-80DC576F8548}" type="datetimeFigureOut">
              <a:rPr lang="ko-KR" altLang="en-US" smtClean="0"/>
              <a:pPr/>
              <a:t>2020-04-27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AA94-61A2-406F-885F-2AB60C2391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E2D-5463-42D8-A57E-80DC576F8548}" type="datetimeFigureOut">
              <a:rPr lang="ko-KR" altLang="en-US" smtClean="0"/>
              <a:pPr/>
              <a:t>2020-04-27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AA94-61A2-406F-885F-2AB60C2391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1E2D-5463-42D8-A57E-80DC576F8548}" type="datetimeFigureOut">
              <a:rPr lang="ko-KR" altLang="en-US" smtClean="0"/>
              <a:pPr/>
              <a:t>2020-04-27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AA94-61A2-406F-885F-2AB60C2391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B1E2D-5463-42D8-A57E-80DC576F8548}" type="datetimeFigureOut">
              <a:rPr lang="ko-KR" altLang="en-US" smtClean="0"/>
              <a:pPr/>
              <a:t>2020-04-27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AA94-61A2-406F-885F-2AB60C2391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nijbmw\Pictures\Down\강의장\101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4" y="188640"/>
            <a:ext cx="9116326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nijbmw\Pictures\Down\강의장\203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64488" cy="6753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nijbmw\Pictures\Down\강의장\205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0"/>
            <a:ext cx="8712968" cy="668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nijbmw\Pictures\Down\강의장\206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89248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nijbmw\Pictures\Down\강의장\207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6676"/>
            <a:ext cx="9144000" cy="6578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nijbmw\Pictures\Down\강의장\208~9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79364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nijbmw\Pictures\Down\강의장\211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892480" cy="668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nijbmw\Pictures\Down\강의장\213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892480" cy="661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nijbmw\Pictures\Down\강의장\1301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61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nijbmw\Pictures\Down\강의장\1302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nijbmw\Pictures\Down\강의장\1303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24"/>
            <a:ext cx="9439275" cy="661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nijbmw\Pictures\Down\강의장\104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0353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nijbmw\Pictures\Down\강의장\1304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9074"/>
            <a:ext cx="8892480" cy="6638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nijbmw\Pictures\Down\강의장\1305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964487" cy="664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nijbmw\Pictures\Down\강의장\대강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8982679" cy="6544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nijbmw\Pictures\Down\강의장\한실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"/>
            <a:ext cx="8978853" cy="6487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97" y="38100"/>
            <a:ext cx="8649658" cy="6487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76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nijbmw\Pictures\Down\강의장\105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80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nijbmw\Pictures\Down\강의장\107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16324" cy="6669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nijbmw\Pictures\Down\강의장\108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395"/>
            <a:ext cx="9143999" cy="6689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nijbmw\Pictures\Down\강의장\109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6" y="0"/>
            <a:ext cx="9116324" cy="6669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nijbmw\Pictures\Down\강의장\110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88421" cy="6529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nijbmw\Pictures\Down\강의장\201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0"/>
            <a:ext cx="8640960" cy="691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nijbmw\Pictures\Down\강의장\202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5624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</Words>
  <Application>Microsoft Office PowerPoint</Application>
  <PresentationFormat>화면 슬라이드 쇼(4:3)</PresentationFormat>
  <Paragraphs>1</Paragraphs>
  <Slides>24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lnijbmw</dc:creator>
  <cp:lastModifiedBy>kbins</cp:lastModifiedBy>
  <cp:revision>178</cp:revision>
  <dcterms:created xsi:type="dcterms:W3CDTF">2016-03-31T04:19:54Z</dcterms:created>
  <dcterms:modified xsi:type="dcterms:W3CDTF">2020-04-27T00:35:45Z</dcterms:modified>
</cp:coreProperties>
</file>